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7" r:id="rId4"/>
    <p:sldId id="265" r:id="rId5"/>
    <p:sldId id="266" r:id="rId6"/>
    <p:sldId id="258" r:id="rId7"/>
    <p:sldId id="268" r:id="rId8"/>
    <p:sldId id="273" r:id="rId9"/>
    <p:sldId id="271" r:id="rId10"/>
    <p:sldId id="276" r:id="rId11"/>
    <p:sldId id="272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file:///C:\Users\&#1048;&#1088;&#1080;&#1085;&#1072;%20&#1042;&#1083;&#1072;&#1076;&#1080;&#1084;&#1080;&#1088;&#1086;&#1074;&#1085;&#1072;\Desktop\&#1075;&#1086;&#1089;&#1091;&#1076;&#1072;&#1088;&#1089;&#1090;&#1074;&#1077;&#1085;&#1085;&#1099;&#1081;-&#1075;&#1080;&#1084;&#1085;-&#1088;&#1086;&#1089;&#1089;&#1080;&#1081;&#1089;&#1082;&#1086;&#1081;-&#1092;&#1077;&#1076;&#1077;&#1088;&#1072;&#1094;&#1080;&#1080;%20(1)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8" y="6357958"/>
            <a:ext cx="286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Автор</a:t>
            </a:r>
            <a:r>
              <a:rPr lang="ru-RU" dirty="0" smtClean="0"/>
              <a:t>: </a:t>
            </a:r>
            <a:r>
              <a:rPr lang="ru-RU" sz="2400" dirty="0" err="1" smtClean="0"/>
              <a:t>Оразбаева</a:t>
            </a:r>
            <a:r>
              <a:rPr lang="ru-RU" sz="2400" dirty="0" smtClean="0"/>
              <a:t> Н.Г.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8f051a347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678650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357166"/>
            <a:ext cx="4271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Игра:«Собери флаг и герб»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004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946"/>
            <a:ext cx="9144000" cy="6858000"/>
          </a:xfrm>
          <a:prstGeom prst="rect">
            <a:avLst/>
          </a:prstGeom>
          <a:noFill/>
        </p:spPr>
      </p:pic>
      <p:pic>
        <p:nvPicPr>
          <p:cNvPr id="2" name="государственный-гимн-российской-федерации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00430" y="60722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_rodina rossiya_55244a8d6f3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lai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738" y="142852"/>
            <a:ext cx="5892245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6725" y="-347663"/>
            <a:ext cx="10077450" cy="755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"/>
            <a:ext cx="888682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5" y="428604"/>
            <a:ext cx="7262863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</Words>
  <Application>Microsoft Office PowerPoint</Application>
  <PresentationFormat>Экран (4:3)</PresentationFormat>
  <Paragraphs>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9</cp:revision>
  <dcterms:created xsi:type="dcterms:W3CDTF">2018-05-30T16:59:12Z</dcterms:created>
  <dcterms:modified xsi:type="dcterms:W3CDTF">2018-06-14T09:45:02Z</dcterms:modified>
</cp:coreProperties>
</file>